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2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7690" y="836712"/>
            <a:ext cx="8768621" cy="2664296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А2. Периодический закон и Периодическая система химических элементов Д.И. Менделеева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2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26959" y="2924944"/>
          <a:ext cx="4690083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93399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MgO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33975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От </a:t>
            </a:r>
            <a:r>
              <a:rPr lang="ru-RU" sz="3200" b="1" dirty="0" err="1" smtClean="0">
                <a:solidFill>
                  <a:srgbClr val="002060"/>
                </a:solidFill>
              </a:rPr>
              <a:t>оснóвных</a:t>
            </a:r>
            <a:r>
              <a:rPr lang="ru-RU" sz="3200" b="1" dirty="0" smtClean="0">
                <a:solidFill>
                  <a:srgbClr val="002060"/>
                </a:solidFill>
              </a:rPr>
              <a:t> к кислотным меняются свойства оксидов в ряду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91468" y="2924944"/>
          <a:ext cx="256106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80498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фосфора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углерода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кремния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41987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Наиболее сильными кислотными свойствами обладает высший оксид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dirty="0" smtClean="0"/>
              <a:t>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39652" y="3068960"/>
          <a:ext cx="626469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550861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алюминий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фосфор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хлор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фтор → азот → углерод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 → бром →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кремний → сера → фосфор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619672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548680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каком ряду химических элементов усиливаются неметаллические свойства соответствующих им простых веществ?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53798" y="2924944"/>
          <a:ext cx="363640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88032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–HClO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HClO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1581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2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порядке усиления кислотных свойств расположены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гидроксиды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82879" y="2924944"/>
          <a:ext cx="217824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2215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HClO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HBrO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3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Наиболее сильной кислотой среди приведённых ниже является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847420" y="2924944"/>
          <a:ext cx="144916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9307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99593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Высший оксид состава ЭO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3 </a:t>
            </a:r>
            <a:r>
              <a:rPr lang="ru-RU" sz="3200" b="1" dirty="0" smtClean="0">
                <a:solidFill>
                  <a:srgbClr val="002060"/>
                </a:solidFill>
              </a:rPr>
              <a:t>образует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199348" y="2924944"/>
          <a:ext cx="274530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98922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кальция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бериллия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калия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34786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Металлические свойства магния выражены сильнее, чем металлические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165594" y="2924944"/>
          <a:ext cx="281281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05672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кремния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фтора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34786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Неметаллические свойства углерода выражены сильнее, чем неметаллические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36649" y="2924944"/>
          <a:ext cx="407070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31461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оксида бериллия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оксида натрия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оксида кальция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оксида калия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69979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Оснóвные</a:t>
            </a:r>
            <a:r>
              <a:rPr lang="ru-RU" sz="3200" b="1" dirty="0" smtClean="0">
                <a:solidFill>
                  <a:srgbClr val="002060"/>
                </a:solidFill>
              </a:rPr>
              <a:t> свойства оксида магния выражены сильнее, чем </a:t>
            </a:r>
            <a:r>
              <a:rPr lang="ru-RU" sz="3200" b="1" dirty="0" err="1" smtClean="0">
                <a:solidFill>
                  <a:srgbClr val="002060"/>
                </a:solidFill>
              </a:rPr>
              <a:t>оснóвные</a:t>
            </a:r>
            <a:r>
              <a:rPr lang="ru-RU" sz="3200" b="1" dirty="0" smtClean="0">
                <a:solidFill>
                  <a:srgbClr val="002060"/>
                </a:solidFill>
              </a:rPr>
              <a:t>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34045" y="2924944"/>
          <a:ext cx="707591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31982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фосфор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кремний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алюминий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фтор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хлор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бром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селен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сера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кислород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фосфор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мышьяк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18762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Неметаллические свойства простых веществ усиливаются в ряду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468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40</cp:revision>
  <dcterms:created xsi:type="dcterms:W3CDTF">2013-03-03T11:29:53Z</dcterms:created>
  <dcterms:modified xsi:type="dcterms:W3CDTF">2013-08-12T13:09:34Z</dcterms:modified>
</cp:coreProperties>
</file>